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D419D1-9224-416D-A8A1-1D8BEF0EDFA0}"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1102444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D419D1-9224-416D-A8A1-1D8BEF0EDFA0}"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2367802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D419D1-9224-416D-A8A1-1D8BEF0EDFA0}"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621580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D419D1-9224-416D-A8A1-1D8BEF0EDFA0}"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3514686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D419D1-9224-416D-A8A1-1D8BEF0EDFA0}" type="datetimeFigureOut">
              <a:rPr lang="en-US" smtClean="0"/>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420953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D419D1-9224-416D-A8A1-1D8BEF0EDFA0}" type="datetimeFigureOut">
              <a:rPr lang="en-US" smtClean="0"/>
              <a:t>3/6/2012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1090390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D419D1-9224-416D-A8A1-1D8BEF0EDFA0}" type="datetimeFigureOut">
              <a:rPr lang="en-US" smtClean="0"/>
              <a:t>3/6/2012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743137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D419D1-9224-416D-A8A1-1D8BEF0EDFA0}" type="datetimeFigureOut">
              <a:rPr lang="en-US" smtClean="0"/>
              <a:t>3/6/2012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1063671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D419D1-9224-416D-A8A1-1D8BEF0EDFA0}" type="datetimeFigureOut">
              <a:rPr lang="en-US" smtClean="0"/>
              <a:t>3/6/2012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2223427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D419D1-9224-416D-A8A1-1D8BEF0EDFA0}" type="datetimeFigureOut">
              <a:rPr lang="en-US" smtClean="0"/>
              <a:t>3/6/2012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2989027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D419D1-9224-416D-A8A1-1D8BEF0EDFA0}" type="datetimeFigureOut">
              <a:rPr lang="en-US" smtClean="0"/>
              <a:t>3/6/2012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9B68A7-B8E0-4D98-BD37-CEFB0039CCF5}" type="slidenum">
              <a:rPr lang="en-US" smtClean="0"/>
              <a:t>‹#›</a:t>
            </a:fld>
            <a:endParaRPr lang="en-US"/>
          </a:p>
        </p:txBody>
      </p:sp>
    </p:spTree>
    <p:extLst>
      <p:ext uri="{BB962C8B-B14F-4D97-AF65-F5344CB8AC3E}">
        <p14:creationId xmlns:p14="http://schemas.microsoft.com/office/powerpoint/2010/main" val="3660192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D419D1-9224-416D-A8A1-1D8BEF0EDFA0}" type="datetimeFigureOut">
              <a:rPr lang="en-US" smtClean="0"/>
              <a:t>3/6/2012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B68A7-B8E0-4D98-BD37-CEFB0039CCF5}" type="slidenum">
              <a:rPr lang="en-US" smtClean="0"/>
              <a:t>‹#›</a:t>
            </a:fld>
            <a:endParaRPr lang="en-US"/>
          </a:p>
        </p:txBody>
      </p:sp>
    </p:spTree>
    <p:extLst>
      <p:ext uri="{BB962C8B-B14F-4D97-AF65-F5344CB8AC3E}">
        <p14:creationId xmlns:p14="http://schemas.microsoft.com/office/powerpoint/2010/main" val="2959129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burkemuseum.org/events/browse/stories_in_stone" TargetMode="Externa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800600"/>
            <a:ext cx="6400800" cy="838200"/>
          </a:xfrm>
        </p:spPr>
        <p:txBody>
          <a:bodyPr/>
          <a:lstStyle/>
          <a:p>
            <a:r>
              <a:rPr lang="en-US" dirty="0" smtClean="0"/>
              <a:t>By Jose Perez</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676400"/>
            <a:ext cx="2819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0884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953000"/>
            <a:ext cx="5708072" cy="1447800"/>
          </a:xfrm>
        </p:spPr>
        <p:txBody>
          <a:bodyPr>
            <a:normAutofit fontScale="90000"/>
          </a:bodyPr>
          <a:lstStyle/>
          <a:p>
            <a:r>
              <a:rPr lang="en-US" sz="1600" b="0" dirty="0" smtClean="0">
                <a:hlinkClick r:id="rId2"/>
              </a:rPr>
              <a:t/>
            </a:r>
            <a:br>
              <a:rPr lang="en-US" sz="1600" b="0" dirty="0" smtClean="0">
                <a:hlinkClick r:id="rId2"/>
              </a:rPr>
            </a:br>
            <a:r>
              <a:rPr lang="en-US" sz="1600" b="0" dirty="0">
                <a:hlinkClick r:id="rId2"/>
              </a:rPr>
              <a:t/>
            </a:r>
            <a:br>
              <a:rPr lang="en-US" sz="1600" b="0" dirty="0">
                <a:hlinkClick r:id="rId2"/>
              </a:rPr>
            </a:br>
            <a:r>
              <a:rPr lang="en-US" sz="1600" b="0" dirty="0" smtClean="0">
                <a:hlinkClick r:id="rId2"/>
              </a:rPr>
              <a:t/>
            </a:r>
            <a:br>
              <a:rPr lang="en-US" sz="1600" b="0" dirty="0" smtClean="0">
                <a:hlinkClick r:id="rId2"/>
              </a:rPr>
            </a:br>
            <a:r>
              <a:rPr lang="en-US" sz="1600" b="0" dirty="0">
                <a:hlinkClick r:id="rId2"/>
              </a:rPr>
              <a:t/>
            </a:r>
            <a:br>
              <a:rPr lang="en-US" sz="1600" b="0" dirty="0">
                <a:hlinkClick r:id="rId2"/>
              </a:rPr>
            </a:br>
            <a:r>
              <a:rPr lang="en-US" sz="1600" b="0" dirty="0" smtClean="0">
                <a:hlinkClick r:id="rId2"/>
              </a:rPr>
              <a:t/>
            </a:r>
            <a:br>
              <a:rPr lang="en-US" sz="1600" b="0" dirty="0" smtClean="0">
                <a:hlinkClick r:id="rId2"/>
              </a:rPr>
            </a:br>
            <a:r>
              <a:rPr lang="en-US" sz="1600" b="0" dirty="0">
                <a:hlinkClick r:id="rId2"/>
              </a:rPr>
              <a:t/>
            </a:r>
            <a:br>
              <a:rPr lang="en-US" sz="1600" b="0" dirty="0">
                <a:hlinkClick r:id="rId2"/>
              </a:rPr>
            </a:br>
            <a:r>
              <a:rPr lang="en-US" sz="1600" b="0" dirty="0" smtClean="0">
                <a:latin typeface="Times New Roman" pitchFamily="18" charset="0"/>
                <a:cs typeface="Times New Roman" pitchFamily="18" charset="0"/>
                <a:hlinkClick r:id="rId2"/>
              </a:rPr>
              <a:t>Stories </a:t>
            </a:r>
            <a:r>
              <a:rPr lang="en-US" sz="1600" b="0" dirty="0">
                <a:latin typeface="Times New Roman" pitchFamily="18" charset="0"/>
                <a:cs typeface="Times New Roman" pitchFamily="18" charset="0"/>
                <a:hlinkClick r:id="rId2"/>
              </a:rPr>
              <a:t>in </a:t>
            </a:r>
            <a:r>
              <a:rPr lang="en-US" sz="1600" b="0" dirty="0" smtClean="0">
                <a:latin typeface="Times New Roman" pitchFamily="18" charset="0"/>
                <a:cs typeface="Times New Roman" pitchFamily="18" charset="0"/>
                <a:hlinkClick r:id="rId2"/>
              </a:rPr>
              <a:t>Stone</a:t>
            </a:r>
            <a:r>
              <a:rPr lang="en-US" sz="1600" b="0" dirty="0" smtClean="0">
                <a:latin typeface="Times New Roman" pitchFamily="18" charset="0"/>
                <a:cs typeface="Times New Roman" pitchFamily="18" charset="0"/>
              </a:rPr>
              <a:t>  </a:t>
            </a:r>
            <a:br>
              <a:rPr lang="en-US" sz="1600" b="0" dirty="0" smtClean="0">
                <a:latin typeface="Times New Roman" pitchFamily="18" charset="0"/>
                <a:cs typeface="Times New Roman" pitchFamily="18" charset="0"/>
              </a:rPr>
            </a:br>
            <a:r>
              <a:rPr lang="en-US" sz="1600" b="0" dirty="0" smtClean="0">
                <a:latin typeface="Times New Roman" pitchFamily="18" charset="0"/>
                <a:cs typeface="Times New Roman" pitchFamily="18" charset="0"/>
              </a:rPr>
              <a:t>David Williams will lead a 1.5-mile-long walk to discover fossils as large as cinnamon rolls, rock used by the Romans to build the Coliseum, and stones ranging from 3.5-billion to 120,000-years-old</a:t>
            </a:r>
            <a:r>
              <a:rPr lang="en-US" sz="1600" b="0" dirty="0" smtClean="0"/>
              <a:t/>
            </a:r>
            <a:br>
              <a:rPr lang="en-US" sz="1600" b="0" dirty="0" smtClean="0"/>
            </a:br>
            <a:r>
              <a:rPr lang="en-US" dirty="0"/>
              <a:t/>
            </a:r>
            <a:br>
              <a:rPr lang="en-US" dirty="0"/>
            </a:br>
            <a:endParaRPr lang="en-US" dirty="0"/>
          </a:p>
        </p:txBody>
      </p:sp>
      <p:sp>
        <p:nvSpPr>
          <p:cNvPr id="4" name="Text Placeholder 3"/>
          <p:cNvSpPr>
            <a:spLocks noGrp="1"/>
          </p:cNvSpPr>
          <p:nvPr>
            <p:ph type="body" sz="half" idx="2"/>
          </p:nvPr>
        </p:nvSpPr>
        <p:spPr>
          <a:xfrm>
            <a:off x="1037791" y="2590800"/>
            <a:ext cx="7096125" cy="1143000"/>
          </a:xfrm>
        </p:spPr>
        <p:txBody>
          <a:bodyPr>
            <a:normAutofit/>
          </a:bodyPr>
          <a:lstStyle/>
          <a:p>
            <a:pPr algn="ctr"/>
            <a:r>
              <a:rPr lang="en-US" sz="1600" u="sng" dirty="0" smtClean="0">
                <a:latin typeface="Times New Roman" pitchFamily="18" charset="0"/>
                <a:cs typeface="Times New Roman" pitchFamily="18" charset="0"/>
              </a:rPr>
              <a:t>Hungry Planet Event at the Burke Museum</a:t>
            </a:r>
          </a:p>
          <a:p>
            <a:r>
              <a:rPr lang="en-US" sz="1600" dirty="0" smtClean="0">
                <a:latin typeface="Times New Roman" pitchFamily="18" charset="0"/>
                <a:cs typeface="Times New Roman" pitchFamily="18" charset="0"/>
              </a:rPr>
              <a:t>The Burke Museum presents </a:t>
            </a:r>
            <a:r>
              <a:rPr lang="en-US" sz="1600" i="1" dirty="0" smtClean="0">
                <a:latin typeface="Times New Roman" pitchFamily="18" charset="0"/>
                <a:cs typeface="Times New Roman" pitchFamily="18" charset="0"/>
              </a:rPr>
              <a:t>Hungry Planet: What the World Eats</a:t>
            </a:r>
            <a:r>
              <a:rPr lang="en-US" sz="1600" dirty="0" smtClean="0">
                <a:latin typeface="Times New Roman" pitchFamily="18" charset="0"/>
                <a:cs typeface="Times New Roman" pitchFamily="18" charset="0"/>
              </a:rPr>
              <a:t>, a traveling exhibit that provides a place to gather and discuss 21st century food issues and ideas.</a:t>
            </a:r>
            <a:endParaRPr lang="en-US" sz="1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7792" y="457200"/>
            <a:ext cx="70961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6672" y="4343400"/>
            <a:ext cx="31242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26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4600" y="1201708"/>
            <a:ext cx="4572000" cy="1477328"/>
          </a:xfrm>
          <a:prstGeom prst="rect">
            <a:avLst/>
          </a:prstGeom>
        </p:spPr>
        <p:txBody>
          <a:bodyPr>
            <a:spAutoFit/>
          </a:bodyPr>
          <a:lstStyle/>
          <a:p>
            <a:r>
              <a:rPr lang="en-US" dirty="0" smtClean="0"/>
              <a:t>Life and Times of Washington State is a hands-on adventure that begins 545 million years ago. </a:t>
            </a:r>
            <a:r>
              <a:rPr lang="en-US" dirty="0"/>
              <a:t>T</a:t>
            </a:r>
            <a:r>
              <a:rPr lang="en-US" dirty="0" smtClean="0"/>
              <a:t>his exhibit is a passport through the evolution of our state's geology, biology, and archaeology.</a:t>
            </a:r>
            <a:endParaRPr lang="en-US" dirty="0"/>
          </a:p>
        </p:txBody>
      </p:sp>
      <p:sp>
        <p:nvSpPr>
          <p:cNvPr id="3" name="Rectangle 2"/>
          <p:cNvSpPr/>
          <p:nvPr/>
        </p:nvSpPr>
        <p:spPr>
          <a:xfrm>
            <a:off x="2814088" y="685800"/>
            <a:ext cx="4501112" cy="369332"/>
          </a:xfrm>
          <a:prstGeom prst="rect">
            <a:avLst/>
          </a:prstGeom>
        </p:spPr>
        <p:txBody>
          <a:bodyPr wrap="square">
            <a:spAutoFit/>
          </a:bodyPr>
          <a:lstStyle/>
          <a:p>
            <a:r>
              <a:rPr lang="en-US" b="1" dirty="0" smtClean="0"/>
              <a:t>Life and Times of Washington State</a:t>
            </a:r>
            <a:endParaRPr lang="en-US" b="1"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3962400"/>
            <a:ext cx="2819399"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914400" y="3994947"/>
            <a:ext cx="4572000" cy="1200329"/>
          </a:xfrm>
          <a:prstGeom prst="rect">
            <a:avLst/>
          </a:prstGeom>
        </p:spPr>
        <p:txBody>
          <a:bodyPr>
            <a:spAutoFit/>
          </a:bodyPr>
          <a:lstStyle/>
          <a:p>
            <a:r>
              <a:rPr lang="en-US" dirty="0" smtClean="0"/>
              <a:t>The Burke will once again present the award-winners of this biennial juried competition that was initiated in 1997 by acclaimed local nature photographer, Art Wolfe.</a:t>
            </a:r>
            <a:endParaRPr lang="en-US" dirty="0"/>
          </a:p>
        </p:txBody>
      </p:sp>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 y="381000"/>
            <a:ext cx="2162175"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990600" y="5195276"/>
            <a:ext cx="4572000" cy="923330"/>
          </a:xfrm>
          <a:prstGeom prst="rect">
            <a:avLst/>
          </a:prstGeom>
        </p:spPr>
        <p:txBody>
          <a:bodyPr>
            <a:spAutoFit/>
          </a:bodyPr>
          <a:lstStyle/>
          <a:p>
            <a:r>
              <a:rPr lang="en-US" dirty="0" smtClean="0"/>
              <a:t>For the first time, the Burke and ICPA will also collaborate to create a traveling exhibit which will include the 25 first place winners.</a:t>
            </a:r>
            <a:endParaRPr lang="en-US" dirty="0"/>
          </a:p>
        </p:txBody>
      </p:sp>
      <p:sp>
        <p:nvSpPr>
          <p:cNvPr id="6" name="Rectangle 5"/>
          <p:cNvSpPr/>
          <p:nvPr/>
        </p:nvSpPr>
        <p:spPr>
          <a:xfrm>
            <a:off x="4038599" y="3105835"/>
            <a:ext cx="4572000" cy="646331"/>
          </a:xfrm>
          <a:prstGeom prst="rect">
            <a:avLst/>
          </a:prstGeom>
        </p:spPr>
        <p:txBody>
          <a:bodyPr>
            <a:spAutoFit/>
          </a:bodyPr>
          <a:lstStyle/>
          <a:p>
            <a:r>
              <a:rPr lang="en-US" b="1" dirty="0" smtClean="0"/>
              <a:t>2012 International Conservation Photography Awards</a:t>
            </a:r>
            <a:endParaRPr lang="en-US" b="1" dirty="0"/>
          </a:p>
        </p:txBody>
      </p:sp>
    </p:spTree>
    <p:extLst>
      <p:ext uri="{BB962C8B-B14F-4D97-AF65-F5344CB8AC3E}">
        <p14:creationId xmlns:p14="http://schemas.microsoft.com/office/powerpoint/2010/main" val="1377431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81000"/>
            <a:ext cx="25146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276600" y="297872"/>
            <a:ext cx="4572000" cy="2031325"/>
          </a:xfrm>
          <a:prstGeom prst="rect">
            <a:avLst/>
          </a:prstGeom>
        </p:spPr>
        <p:txBody>
          <a:bodyPr>
            <a:spAutoFit/>
          </a:bodyPr>
          <a:lstStyle/>
          <a:p>
            <a:r>
              <a:rPr lang="en-US" b="1" dirty="0" smtClean="0"/>
              <a:t>Lewis &amp; Clark at Fort Clatsop</a:t>
            </a:r>
          </a:p>
          <a:p>
            <a:r>
              <a:rPr lang="en-US" dirty="0" smtClean="0"/>
              <a:t>Study the adventures of Lewis and Clark; learn about the evidence of their expedition found at Fort Clatsop National memorial. Included are several books, visual aids, and replica artifacts such as a powder horn, folk harp, candle mold, flint, and steel.</a:t>
            </a:r>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114800"/>
            <a:ext cx="2590800"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09600" y="4141649"/>
            <a:ext cx="4572000" cy="1754326"/>
          </a:xfrm>
          <a:prstGeom prst="rect">
            <a:avLst/>
          </a:prstGeom>
        </p:spPr>
        <p:txBody>
          <a:bodyPr>
            <a:spAutoFit/>
          </a:bodyPr>
          <a:lstStyle/>
          <a:p>
            <a:r>
              <a:rPr lang="en-US" b="1" dirty="0" smtClean="0"/>
              <a:t>Day of the Dead</a:t>
            </a:r>
          </a:p>
          <a:p>
            <a:r>
              <a:rPr lang="en-US" dirty="0" smtClean="0"/>
              <a:t>One of Mexico's most important festivals is the theme of this collection. It includes artifacts, several craft samples, maps, posters, books, recipes, and classroom activity suggestions in a comprehensive teacher packet. </a:t>
            </a:r>
            <a:endParaRPr lang="en-US" dirty="0"/>
          </a:p>
        </p:txBody>
      </p:sp>
    </p:spTree>
    <p:extLst>
      <p:ext uri="{BB962C8B-B14F-4D97-AF65-F5344CB8AC3E}">
        <p14:creationId xmlns:p14="http://schemas.microsoft.com/office/powerpoint/2010/main" val="1806587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81000"/>
            <a:ext cx="25146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429000" y="369930"/>
            <a:ext cx="4572000" cy="2585323"/>
          </a:xfrm>
          <a:prstGeom prst="rect">
            <a:avLst/>
          </a:prstGeom>
        </p:spPr>
        <p:txBody>
          <a:bodyPr>
            <a:spAutoFit/>
          </a:bodyPr>
          <a:lstStyle/>
          <a:p>
            <a:r>
              <a:rPr lang="en-US" b="1" dirty="0" smtClean="0"/>
              <a:t>The DIG Field School</a:t>
            </a:r>
            <a:endParaRPr lang="en-US" dirty="0" smtClean="0"/>
          </a:p>
          <a:p>
            <a:r>
              <a:rPr lang="en-US" dirty="0" smtClean="0"/>
              <a:t>The Discovery in Geosciences (DIG) Field School provides K-12 educators hands-on experience in geology and paleontology field research. Coupled with methods of instruction that reinforce the scientific process and critical thinking, the DIG Field School is designed to empower the participant to bring geosciences to life in the classroom.</a:t>
            </a:r>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343400"/>
            <a:ext cx="2790825"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762000" y="4499699"/>
            <a:ext cx="4572000" cy="1754326"/>
          </a:xfrm>
          <a:prstGeom prst="rect">
            <a:avLst/>
          </a:prstGeom>
        </p:spPr>
        <p:txBody>
          <a:bodyPr>
            <a:spAutoFit/>
          </a:bodyPr>
          <a:lstStyle/>
          <a:p>
            <a:r>
              <a:rPr lang="en-US" dirty="0" smtClean="0"/>
              <a:t>Get a real behind-the-scenes museum experience! You will learn from scientists, incredible collections of artifacts and specimens, and a great team of educators at the Burke Museum on the beautiful University of Washington campus.</a:t>
            </a:r>
            <a:endParaRPr lang="en-US" dirty="0"/>
          </a:p>
        </p:txBody>
      </p:sp>
      <p:sp>
        <p:nvSpPr>
          <p:cNvPr id="4" name="Rectangle 3"/>
          <p:cNvSpPr/>
          <p:nvPr/>
        </p:nvSpPr>
        <p:spPr>
          <a:xfrm>
            <a:off x="1143000" y="3974068"/>
            <a:ext cx="2807756" cy="369332"/>
          </a:xfrm>
          <a:prstGeom prst="rect">
            <a:avLst/>
          </a:prstGeom>
        </p:spPr>
        <p:txBody>
          <a:bodyPr wrap="none">
            <a:spAutoFit/>
          </a:bodyPr>
          <a:lstStyle/>
          <a:p>
            <a:r>
              <a:rPr lang="en-US" b="1" dirty="0" smtClean="0"/>
              <a:t>Burke Summer Camps 2012</a:t>
            </a:r>
            <a:endParaRPr lang="en-US" b="1" dirty="0"/>
          </a:p>
        </p:txBody>
      </p:sp>
    </p:spTree>
    <p:extLst>
      <p:ext uri="{BB962C8B-B14F-4D97-AF65-F5344CB8AC3E}">
        <p14:creationId xmlns:p14="http://schemas.microsoft.com/office/powerpoint/2010/main" val="159097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338</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      Stories in Stone   David Williams will lead a 1.5-mile-long walk to discover fossils as large as cinnamon rolls, rock used by the Romans to build the Coliseum, and stones ranging from 3.5-billion to 120,000-years-old  </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dc:creator>
  <cp:lastModifiedBy>Jose</cp:lastModifiedBy>
  <cp:revision>4</cp:revision>
  <dcterms:created xsi:type="dcterms:W3CDTF">2012-03-07T01:34:36Z</dcterms:created>
  <dcterms:modified xsi:type="dcterms:W3CDTF">2012-03-07T02:14:01Z</dcterms:modified>
</cp:coreProperties>
</file>